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MAP DISCUSSION - 03 January 2024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  <a:p>
            <a:pPr>
              <a:defRPr b="1"/>
            </a:pPr>
            <a:r>
              <a:t>03 January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Upper Air Chart, 700MB, 00Z - 03 January 2024</a:t>
            </a:r>
          </a:p>
        </p:txBody>
      </p:sp>
      <p:pic>
        <p:nvPicPr>
          <p:cNvPr id="3" name="Picture 2" descr="700M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Upper Air Chart, 500MB, 00Z - 03 January 2024</a:t>
            </a:r>
          </a:p>
        </p:txBody>
      </p:sp>
      <p:pic>
        <p:nvPicPr>
          <p:cNvPr id="3" name="Picture 2" descr="500M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Upper Air Chart, 300MB, 00Z - 03 January 2024</a:t>
            </a:r>
          </a:p>
        </p:txBody>
      </p:sp>
      <p:pic>
        <p:nvPicPr>
          <p:cNvPr id="3" name="Picture 2" descr="300M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Upper Air Chart, 200MB, 00Z - 03 January 2024</a:t>
            </a:r>
          </a:p>
        </p:txBody>
      </p:sp>
      <p:pic>
        <p:nvPicPr>
          <p:cNvPr id="3" name="Picture 2" descr="200M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Suggested Scenario - 03 January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Surface Chart, 00Z - 02 January 2024</a:t>
            </a:r>
          </a:p>
        </p:txBody>
      </p:sp>
      <p:pic>
        <p:nvPicPr>
          <p:cNvPr id="3" name="Picture 2" descr="surface_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Surface Chart, 06Z - 02 January 2024</a:t>
            </a:r>
          </a:p>
        </p:txBody>
      </p:sp>
      <p:pic>
        <p:nvPicPr>
          <p:cNvPr id="3" name="Picture 2" descr="surface_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Surface Chart, 12Z - 02 January 2024</a:t>
            </a:r>
          </a:p>
        </p:txBody>
      </p:sp>
      <p:pic>
        <p:nvPicPr>
          <p:cNvPr id="3" name="Picture 2" descr="surface_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Surface Chart, 18Z - 02 January 2024</a:t>
            </a:r>
          </a:p>
        </p:txBody>
      </p:sp>
      <p:pic>
        <p:nvPicPr>
          <p:cNvPr id="3" name="Picture 2" descr="surface_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Surface Chart, 00Z - 03 January 2024</a:t>
            </a:r>
          </a:p>
        </p:txBody>
      </p:sp>
      <p:pic>
        <p:nvPicPr>
          <p:cNvPr id="3" name="Picture 2" descr="surface_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(TMD) Surface Chart, 00Z - 03 January 2024</a:t>
            </a:r>
          </a:p>
        </p:txBody>
      </p:sp>
      <p:pic>
        <p:nvPicPr>
          <p:cNvPr id="3" name="Picture 2" descr="surface_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(JMA)Surface Chart, 00Z - 03 January 2024</a:t>
            </a:r>
          </a:p>
        </p:txBody>
      </p:sp>
      <p:pic>
        <p:nvPicPr>
          <p:cNvPr id="3" name="Picture 2" descr="surface_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0"/>
          </a:xfrm>
        </p:spPr>
        <p:txBody>
          <a:bodyPr wrap="square"/>
          <a:lstStyle/>
          <a:p>
            <a:pPr>
              <a:defRPr b="1" sz="2400"/>
            </a:pPr>
            <a:r>
              <a:t>Upper Air Chart, 850MB, 00Z - 03 January 2024</a:t>
            </a:r>
          </a:p>
        </p:txBody>
      </p:sp>
      <p:pic>
        <p:nvPicPr>
          <p:cNvPr id="3" name="Picture 2" descr="850M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